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42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880" r:id="rId15"/>
    <p:sldId id="710" r:id="rId16"/>
    <p:sldId id="749" r:id="rId17"/>
    <p:sldId id="755" r:id="rId18"/>
    <p:sldId id="855" r:id="rId19"/>
    <p:sldId id="856" r:id="rId20"/>
    <p:sldId id="858" r:id="rId21"/>
    <p:sldId id="859" r:id="rId22"/>
    <p:sldId id="860" r:id="rId23"/>
    <p:sldId id="861" r:id="rId24"/>
    <p:sldId id="862" r:id="rId25"/>
    <p:sldId id="863" r:id="rId26"/>
    <p:sldId id="866" r:id="rId27"/>
    <p:sldId id="867" r:id="rId28"/>
    <p:sldId id="868" r:id="rId29"/>
    <p:sldId id="869" r:id="rId30"/>
    <p:sldId id="870" r:id="rId31"/>
    <p:sldId id="800" r:id="rId32"/>
    <p:sldId id="857" r:id="rId33"/>
    <p:sldId id="871" r:id="rId34"/>
    <p:sldId id="872" r:id="rId35"/>
    <p:sldId id="873" r:id="rId36"/>
    <p:sldId id="879" r:id="rId37"/>
    <p:sldId id="874" r:id="rId38"/>
    <p:sldId id="875" r:id="rId39"/>
    <p:sldId id="876" r:id="rId40"/>
    <p:sldId id="811" r:id="rId41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42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8.png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915" y="2498725"/>
            <a:ext cx="6218555" cy="25882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6665" y="2891790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003040" y="3321685"/>
            <a:ext cx="390525" cy="213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80430" y="3475355"/>
            <a:ext cx="291465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输入账号和密码，如微信小程序已登录，可以扫码登录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227320" y="3475355"/>
            <a:ext cx="753110" cy="116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466090"/>
            <a:ext cx="6615430" cy="2032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582410" y="845820"/>
            <a:ext cx="2188210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学生登录  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，如还未注册账号，需要点击学生注册，进行注册。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720080" y="676910"/>
            <a:ext cx="774700" cy="310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玩转校友邦：机会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9.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玩转校友邦：消息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10.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9090" y="1511935"/>
            <a:ext cx="1545590" cy="3418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55" y="1494790"/>
            <a:ext cx="1475740" cy="3435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框架 6"/>
          <p:cNvSpPr/>
          <p:nvPr/>
        </p:nvSpPr>
        <p:spPr>
          <a:xfrm>
            <a:off x="4752340" y="4015105"/>
            <a:ext cx="1404620" cy="294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649605"/>
            <a:ext cx="1776730" cy="4004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649605"/>
            <a:ext cx="1764665" cy="3991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10" y="649605"/>
            <a:ext cx="1815465" cy="39916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6146800" y="2346960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96585" y="140335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189220" y="212153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48945" y="1581785"/>
            <a:ext cx="450215" cy="539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24206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280160"/>
            <a:ext cx="1605915" cy="3618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41630" y="1929130"/>
            <a:ext cx="40513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434465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260" y="1242060"/>
            <a:ext cx="1608455" cy="36404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362190" y="3504565"/>
            <a:ext cx="148844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如果开始就能在我的实习下看到对应实习计划，点实习任务是已参与状态，那么无需报名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1000125"/>
            <a:ext cx="1706880" cy="3743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6760" y="4058920"/>
            <a:ext cx="629920" cy="358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210435" y="2391410"/>
            <a:ext cx="561340" cy="25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080135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27" y="1139514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4076901" y="369079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671570" y="1620520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771487" y="310498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67022" y="153046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290" y="5403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4121785" y="346519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344410" y="1136015"/>
            <a:ext cx="15925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在小程序，我的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设置中，可以设置自动签到，在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1.</a:t>
            </a:r>
            <a:r>
              <a:rPr lang="zh-CN" altLang="en-US">
                <a:ea typeface="宋体" panose="02010600030101010101" pitchFamily="2" charset="-122"/>
              </a:rPr>
              <a:t>进入正常签到范围；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2.</a:t>
            </a:r>
            <a:r>
              <a:rPr lang="zh-CN" altLang="en-US">
                <a:ea typeface="宋体" panose="02010600030101010101" pitchFamily="2" charset="-122"/>
              </a:rPr>
              <a:t>打开小程序；</a:t>
            </a:r>
            <a:r>
              <a:rPr lang="en-US" altLang="zh-CN">
                <a:ea typeface="宋体" panose="02010600030101010101" pitchFamily="2" charset="-122"/>
              </a:rPr>
              <a:t>3.</a:t>
            </a:r>
            <a:r>
              <a:rPr lang="zh-CN" altLang="en-US">
                <a:ea typeface="宋体" panose="02010600030101010101" pitchFamily="2" charset="-122"/>
              </a:rPr>
              <a:t>还未签到的情况下，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可自动签到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47115"/>
            <a:ext cx="1626235" cy="368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1118235"/>
            <a:ext cx="1583690" cy="3644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771880" y="2963217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71182" y="3548584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55372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75740" y="1923415"/>
            <a:ext cx="813435" cy="514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626485" y="3368040"/>
            <a:ext cx="450215" cy="720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722235" y="3053080"/>
            <a:ext cx="270510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14880" y="1271905"/>
            <a:ext cx="196850" cy="3291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1225" y="2069465"/>
            <a:ext cx="1866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328410" y="3368040"/>
            <a:ext cx="763905" cy="1147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787400"/>
            <a:ext cx="1844040" cy="4183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290" y="436880"/>
            <a:ext cx="84118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路径：成长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实习任务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三方协议去提交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网页端下载模板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拍照提交或网页端提交</a:t>
            </a:r>
            <a:r>
              <a:rPr lang="en-US" altLang="zh-CN">
                <a:ea typeface="宋体" panose="02010600030101010101" pitchFamily="2" charset="-122"/>
              </a:rPr>
              <a:t>pdf</a:t>
            </a:r>
            <a:r>
              <a:rPr lang="zh-CN" altLang="en-US">
                <a:ea typeface="宋体" panose="02010600030101010101" pitchFamily="2" charset="-122"/>
              </a:rPr>
              <a:t>文档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2875" y="46609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466090"/>
            <a:ext cx="2004060" cy="448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45" y="466090"/>
            <a:ext cx="1927860" cy="4518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466090"/>
            <a:ext cx="19888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466090"/>
            <a:ext cx="1935480" cy="454152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202565" y="4146550"/>
            <a:ext cx="434340" cy="56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3726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40589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81102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670175" y="2479040"/>
            <a:ext cx="1830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企业宣讲会，可随时了解企业或参与课程，寻找工作岗位或提升自己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8700" y="264668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可参与本校或其他学校公开的双选会，寻找工作岗位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18325" y="49784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话题互动分享，和全国的学生交流分享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3.9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玩转校友邦：消息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466090"/>
            <a:ext cx="198882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70" y="466090"/>
            <a:ext cx="2065020" cy="446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5" y="466090"/>
            <a:ext cx="1958340" cy="447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7895" y="370840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与指导老师、同学交流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355" y="3473450"/>
            <a:ext cx="2030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查看各项消息提示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5385" y="2550795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校友会，寻找各年级校友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555" y="591820"/>
            <a:ext cx="1741170" cy="3958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3.10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15" y="591820"/>
            <a:ext cx="1868805" cy="400177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166620"/>
            <a:ext cx="360045" cy="978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45" y="591820"/>
            <a:ext cx="1785620" cy="405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实习报告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559435"/>
            <a:ext cx="8435340" cy="4434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20060" y="1584325"/>
            <a:ext cx="4618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995680"/>
            <a:ext cx="7962900" cy="2850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0160" y="1536065"/>
            <a:ext cx="3154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  <a:endParaRPr lang="zh-CN" altLang="en-US"/>
          </a:p>
        </p:txBody>
      </p:sp>
      <p:pic>
        <p:nvPicPr>
          <p:cNvPr id="3" name="图片 2" descr="V9JBN3@E9X084ZM4DZ$$)R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5755" y="676275"/>
            <a:ext cx="8358505" cy="344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834390"/>
            <a:ext cx="8583295" cy="3630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210" y="3688080"/>
            <a:ext cx="764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移动端和网页端都可以提交三方协议，但移动端只能提交图片格式，网页端可以提交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pdf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文档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285877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1009650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8" name="文本框 14"/>
          <p:cNvSpPr txBox="1"/>
          <p:nvPr/>
        </p:nvSpPr>
        <p:spPr>
          <a:xfrm>
            <a:off x="1555115" y="225520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92925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53517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52222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1271270" y="275082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652135" y="439547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9285" y="41084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051560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41" name="文本框 14"/>
          <p:cNvSpPr txBox="1"/>
          <p:nvPr/>
        </p:nvSpPr>
        <p:spPr>
          <a:xfrm>
            <a:off x="1413510" y="396621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9463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8905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9773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9420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55270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65061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9751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3522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89090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6" name="文本框 14"/>
          <p:cNvSpPr txBox="1"/>
          <p:nvPr/>
        </p:nvSpPr>
        <p:spPr>
          <a:xfrm>
            <a:off x="1173480" y="198183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5267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866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据提示编辑自我小结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821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910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860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828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5267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943725" y="187388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597015" y="347853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848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71437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服务人员：李仕敏</a:t>
            </a:r>
            <a:r>
              <a:rPr lang="en-US" altLang="zh-CN" sz="1350">
                <a:sym typeface="+mn-ea"/>
              </a:rPr>
              <a:t>13738982769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←</a:t>
            </a:r>
            <a:r>
              <a:rPr lang="zh-CN" altLang="en-US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231390"/>
            <a:ext cx="1232535" cy="11988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p="http://schemas.openxmlformats.org/presentationml/2006/main">
  <p:tag name="KSO_WM_UNIT_PLACING_PICTURE_USER_VIEWPORT" val="{&quot;height&quot;:6522,&quot;width&quot;:15840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2792</Words>
  <Application>WPS 演示</Application>
  <PresentationFormat>全屏显示(16:9)</PresentationFormat>
  <Paragraphs>353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Vrinda</vt:lpstr>
      <vt:lpstr>Calibri</vt:lpstr>
      <vt:lpstr>方正黑体简体</vt:lpstr>
      <vt:lpstr>Noto Serif CJK SC</vt:lpstr>
      <vt:lpstr>文鼎中楷体</vt:lpstr>
      <vt:lpstr>Arial Unicode MS</vt:lpstr>
      <vt:lpstr>文鼎中楷体</vt:lpstr>
      <vt:lpstr>华文仿宋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</vt:lpstr>
      <vt:lpstr>3.7 学生移动端操作-实习评价-企业评价</vt:lpstr>
      <vt:lpstr>3.7 学生移动端操作-实习评价-对实习过程、老师的评价</vt:lpstr>
      <vt:lpstr>3.8 学生移动端操作-玩转校友邦：机会</vt:lpstr>
      <vt:lpstr>3.9 学生移动端操作-玩转校友邦：消息</vt:lpstr>
      <vt:lpstr>3.10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</cp:lastModifiedBy>
  <cp:revision>631</cp:revision>
  <dcterms:created xsi:type="dcterms:W3CDTF">2017-01-09T09:44:00Z</dcterms:created>
  <dcterms:modified xsi:type="dcterms:W3CDTF">2021-09-02T02:13:09Z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AEAB4F1946434481B16742C7A904B703</vt:lpwstr>
  </property>
</Properties>
</file>